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84" r:id="rId3"/>
    <p:sldId id="1158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66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598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8225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8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14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37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VqnjOCGqV8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1351508"/>
            <a:ext cx="8153400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إعداد :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محسنه صالح عبيد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العولقي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971215" y="572005"/>
            <a:ext cx="1625766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العاشر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18274" y="3791806"/>
            <a:ext cx="132440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رابط الفيديو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215299" y="386499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78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b="1" dirty="0"/>
                        <a:t>يميز حالات الطوارئ الأساسية في مكان العمل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يطبق  إجراءات الطوارئ والإخلاء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حالات الطوارئ الأساسية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F7FFBEAB-E89D-0628-443F-ACEFA57B54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3" t="14110" r="29733" b="21683"/>
          <a:stretch/>
        </p:blipFill>
        <p:spPr>
          <a:xfrm>
            <a:off x="2884602" y="2146080"/>
            <a:ext cx="6761393" cy="38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971215" y="572005"/>
            <a:ext cx="1625766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العاشر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85602" y="3791806"/>
            <a:ext cx="118974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ورقة عمل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215299" y="386499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78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b="1" dirty="0"/>
                        <a:t>يميز حالات الطوارئ الأساسية في مكان العمل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يطبق  إجراءات الطوارئ والإخلاء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حالات الطوارئ الأساسية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CEFEE11-E632-5AC0-E4BA-A10CAB700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4" t="19028" r="7624" b="10163"/>
          <a:stretch/>
        </p:blipFill>
        <p:spPr>
          <a:xfrm>
            <a:off x="3324550" y="2697145"/>
            <a:ext cx="5575177" cy="31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326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Mohsena Saleh Obaid Alawi</cp:lastModifiedBy>
  <cp:revision>7</cp:revision>
  <dcterms:created xsi:type="dcterms:W3CDTF">2023-06-12T08:37:42Z</dcterms:created>
  <dcterms:modified xsi:type="dcterms:W3CDTF">2023-06-12T08:44:04Z</dcterms:modified>
</cp:coreProperties>
</file>